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4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66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40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13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13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714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85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01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40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84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55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4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DFF51-B7ED-4ECB-BE31-53DF432B32C9}" type="datetimeFigureOut">
              <a:rPr lang="ru-RU" smtClean="0"/>
              <a:t>10.05.2017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D474A-0BB3-4874-802F-21DBBF77E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38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9080" y="1625283"/>
            <a:ext cx="9144000" cy="23876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 реального времени</a:t>
            </a:r>
            <a:r>
              <a:rPr lang="ru-RU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559040" y="4907280"/>
            <a:ext cx="4632960" cy="197135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Презентацию </a:t>
            </a:r>
            <a:r>
              <a:rPr lang="ru-RU" dirty="0" err="1" smtClean="0">
                <a:solidFill>
                  <a:schemeClr val="bg1"/>
                </a:solidFill>
              </a:rPr>
              <a:t>выпонили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Студентки группы И-2-15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Авдиль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Салие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Халилова </a:t>
            </a:r>
            <a:r>
              <a:rPr lang="ru-RU" dirty="0" err="1" smtClean="0">
                <a:solidFill>
                  <a:schemeClr val="bg1"/>
                </a:solidFill>
              </a:rPr>
              <a:t>Зарема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38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p.userapi.com/c637125/v637125156/47d07/L0TQz-PsU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37160" y="5514181"/>
            <a:ext cx="7650480" cy="1325563"/>
          </a:xfrm>
        </p:spPr>
        <p:txBody>
          <a:bodyPr/>
          <a:lstStyle/>
          <a:p>
            <a:pPr algn="ctr"/>
            <a:r>
              <a:rPr lang="ru-RU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Система жесткого реального времени</a:t>
            </a:r>
            <a:endParaRPr lang="ru-RU" b="1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5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pp.userapi.com/c637125/v637125156/47d17/GEdshytbVt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03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040" y="137161"/>
            <a:ext cx="11033760" cy="1553528"/>
          </a:xfrm>
        </p:spPr>
        <p:txBody>
          <a:bodyPr/>
          <a:lstStyle/>
          <a:p>
            <a:r>
              <a:rPr lang="ru-RU" b="1" i="1" dirty="0" smtClean="0"/>
              <a:t>Интегрированная среда разработки </a:t>
            </a:r>
            <a:r>
              <a:rPr lang="en-US" b="1" i="1" dirty="0" smtClean="0"/>
              <a:t>Tornado</a:t>
            </a:r>
            <a:endParaRPr lang="ru-RU" b="1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98521" y="1459865"/>
            <a:ext cx="8610599" cy="4351338"/>
          </a:xfrm>
        </p:spPr>
        <p:txBody>
          <a:bodyPr/>
          <a:lstStyle/>
          <a:p>
            <a:r>
              <a:rPr lang="ru-RU" dirty="0" smtClean="0"/>
              <a:t>Система </a:t>
            </a:r>
            <a:r>
              <a:rPr lang="en-US" dirty="0" err="1" smtClean="0"/>
              <a:t>VxWorks</a:t>
            </a:r>
            <a:r>
              <a:rPr lang="ru-RU" dirty="0" smtClean="0"/>
              <a:t> входит в состав </a:t>
            </a:r>
            <a:r>
              <a:rPr lang="en-US" b="1" i="1" dirty="0"/>
              <a:t>Tornado</a:t>
            </a:r>
            <a:r>
              <a:rPr lang="ru-RU" dirty="0" smtClean="0"/>
              <a:t> и включает ядро реального времени, системные библиотеки, средства программирования, высокоуровневый отладчик, а также ряд других средств системы.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410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pp.userapi.com/c637125/v637125156/47d55/BcItaawwuV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41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pp.userapi.com/c637125/v637125156/47d55/BcItaawwuV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3760"/>
            <a:ext cx="12192000" cy="3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5560" y="2750978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5400" b="1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12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p.userapi.com/c637125/v637125156/47d7a/Jc2aRlTPJ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3" y="12276"/>
            <a:ext cx="12192953" cy="68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44472"/>
            <a:ext cx="11643360" cy="1325563"/>
          </a:xfr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>
            <a:noAutofit/>
          </a:bodyPr>
          <a:lstStyle/>
          <a:p>
            <a:r>
              <a:rPr lang="ru-RU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Операционная система реального времени </a:t>
            </a:r>
            <a:r>
              <a:rPr lang="ru-RU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  это набор программ, управляющих оперативной памятью, процессором, внешними устройствами и файлами, ведущих диалог с пользователем.</a:t>
            </a:r>
            <a:endParaRPr lang="ru-RU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6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p.userapi.com/c637125/v637125156/47d5f/lqzQzD8e0q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78"/>
            <a:ext cx="12192000" cy="686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5882"/>
            <a:ext cx="10515600" cy="1325563"/>
          </a:xfrm>
        </p:spPr>
        <p:txBody>
          <a:bodyPr/>
          <a:lstStyle/>
          <a:p>
            <a:r>
              <a:rPr lang="ru-RU" b="1" i="1" dirty="0" smtClean="0">
                <a:solidFill>
                  <a:schemeClr val="accent4">
                    <a:lumMod val="75000"/>
                  </a:schemeClr>
                </a:solidFill>
              </a:rPr>
              <a:t>Назначение ОСРВ</a:t>
            </a:r>
            <a:endParaRPr lang="ru-RU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960" y="13562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sz="36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система </a:t>
            </a:r>
            <a:r>
              <a:rPr lang="ru-RU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должна обеспечить не только результат обработки поступившей информации, но и длительность времени получения результата. </a:t>
            </a:r>
            <a:endParaRPr lang="ru-RU" sz="3600" b="1" dirty="0" smtClean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3600" b="1" dirty="0" smtClean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36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способна выполнять несколько задач одновременно. </a:t>
            </a:r>
            <a:endParaRPr lang="ru-RU" sz="36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4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pp.userapi.com/c637125/v637125156/47d55/BcItaawwuV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9480"/>
            <a:ext cx="12192000" cy="33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pp.userapi.com/c637125/v637125156/47d55/BcItaawwuV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45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Требования к работе ОСРВ</a:t>
            </a:r>
            <a:endParaRPr lang="ru-RU" b="1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0040" y="2983071"/>
            <a:ext cx="10515600" cy="3874929"/>
          </a:xfrm>
        </p:spPr>
        <p:txBody>
          <a:bodyPr>
            <a:normAutofit/>
          </a:bodyPr>
          <a:lstStyle/>
          <a:p>
            <a:pPr lvl="1"/>
            <a:r>
              <a:rPr lang="ru-RU" sz="3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Малое время отклика(получение результата);</a:t>
            </a:r>
          </a:p>
          <a:p>
            <a:pPr lvl="1"/>
            <a:r>
              <a:rPr lang="ru-RU" sz="3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Реализация многозначного режима с гибким механизмом приоритетов</a:t>
            </a:r>
          </a:p>
          <a:p>
            <a:pPr lvl="1"/>
            <a:r>
              <a:rPr lang="ru-RU" sz="3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Малый объем памяти</a:t>
            </a:r>
          </a:p>
          <a:p>
            <a:pPr lvl="1"/>
            <a:r>
              <a:rPr lang="ru-RU" sz="3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Наличие сервисных функций и средств поддержки для разработки прикладных программ и ряд других</a:t>
            </a:r>
            <a:endParaRPr lang="ru-RU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5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p.userapi.com/c637125/v637125156/47d71/G8cXm4AFd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393"/>
                    </a14:imgEffect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blipFill>
            <a:blip r:embed="rId4">
              <a:alphaModFix amt="0"/>
            </a:blip>
            <a:tile tx="0" ty="0" sx="100000" sy="100000" flip="none" algn="tl"/>
          </a:blipFill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" y="0"/>
            <a:ext cx="10515600" cy="1325563"/>
          </a:xfrm>
        </p:spPr>
        <p:txBody>
          <a:bodyPr/>
          <a:lstStyle/>
          <a:p>
            <a:r>
              <a:rPr lang="ru-RU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Отличительные черты ОСРВ</a:t>
            </a:r>
            <a:endParaRPr lang="ru-RU" b="1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098777"/>
              </p:ext>
            </p:extLst>
          </p:nvPr>
        </p:nvGraphicFramePr>
        <p:xfrm>
          <a:off x="502918" y="1417320"/>
          <a:ext cx="9906001" cy="48920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0322"/>
                <a:gridCol w="3945096"/>
                <a:gridCol w="3400583"/>
              </a:tblGrid>
              <a:tr h="4608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ОС реального времени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ОС общего назначения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1212580">
                <a:tc>
                  <a:txBody>
                    <a:bodyPr/>
                    <a:lstStyle/>
                    <a:p>
                      <a:pPr marR="11811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Основная задача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Успеть среагировать на события, происходящие на оборудовании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Оптимально распределить ресурсы компьютера между пользователями и задачами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934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На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ru-RU" sz="1800" dirty="0">
                          <a:effectLst/>
                        </a:rPr>
                        <a:t>что ориентирована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Обработка внешних событий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Обработка действий пользователя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6316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Как позиционируется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Инструмент для создания конкретного аппаратно-программного комплекса реального времени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Воспринимается пользователем как набор приложений, готовых к использованию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934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Кому предназначена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Квалифицированный разработчик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Пользователь средней квалификации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" y="0"/>
            <a:ext cx="10515600" cy="1325563"/>
          </a:xfrm>
        </p:spPr>
        <p:txBody>
          <a:bodyPr/>
          <a:lstStyle/>
          <a:p>
            <a:r>
              <a:rPr lang="ru-RU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Типы ОСРВ</a:t>
            </a:r>
            <a:endParaRPr lang="ru-RU" b="1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" y="2953385"/>
            <a:ext cx="10515600" cy="4351338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Системы мягкого реального </a:t>
            </a:r>
            <a:r>
              <a:rPr lang="ru-RU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времени</a:t>
            </a:r>
          </a:p>
          <a:p>
            <a:endParaRPr lang="ru-RU" sz="36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ru-RU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ru-RU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Системы жесткого реального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295652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pp.userapi.com/c637125/v637125156/47d1f/hksJQXLyT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07080" y="5846763"/>
            <a:ext cx="10515600" cy="1325563"/>
          </a:xfrm>
        </p:spPr>
        <p:txBody>
          <a:bodyPr/>
          <a:lstStyle/>
          <a:p>
            <a:r>
              <a:rPr lang="ru-RU" b="1" i="1" dirty="0" smtClean="0"/>
              <a:t>Система мягкого реального времени</a:t>
            </a:r>
            <a:endParaRPr lang="ru-RU" b="1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5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62354"/>
            <a:ext cx="10515600" cy="1325563"/>
          </a:xfrm>
        </p:spPr>
        <p:txBody>
          <a:bodyPr/>
          <a:lstStyle/>
          <a:p>
            <a:r>
              <a:rPr lang="ru-RU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Характерные особенности </a:t>
            </a:r>
            <a:r>
              <a:rPr lang="en-US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OS – 9 </a:t>
            </a:r>
            <a:endParaRPr lang="ru-RU" b="1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8924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r>
              <a:rPr lang="ru-RU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 Модульность</a:t>
            </a:r>
          </a:p>
          <a:p>
            <a:r>
              <a:rPr lang="ru-RU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2. Гибкость структуры</a:t>
            </a:r>
            <a:endParaRPr lang="ru-RU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170" name="Picture 2" descr="http://vignette3.wikia.nocookie.net/ipod/images/8/87/Mac_OS_9.jpg/revision/latest?cb=201407052114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415" y="1883410"/>
            <a:ext cx="39147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4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Файловые менеджеры</a:t>
            </a:r>
            <a:endParaRPr lang="ru-RU" b="1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0120" y="2872422"/>
            <a:ext cx="10515600" cy="4351338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1. Стандартные менеджеры</a:t>
            </a:r>
          </a:p>
          <a:p>
            <a:endParaRPr lang="ru-RU" sz="36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ru-RU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2. Сетевые и коммуникационные менеджеры</a:t>
            </a:r>
          </a:p>
          <a:p>
            <a:endParaRPr lang="ru-RU" sz="36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ru-RU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3. Менеджеры графического интерфейса</a:t>
            </a:r>
            <a:endParaRPr lang="ru-RU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213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215</Words>
  <Application>Microsoft Office PowerPoint</Application>
  <PresentationFormat>Широкоэкранный</PresentationFormat>
  <Paragraphs>50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Операционная система реального времени </vt:lpstr>
      <vt:lpstr>Операционная система реального времени –  это набор программ, управляющих оперативной памятью, процессором, внешними устройствами и файлами, ведущих диалог с пользователем.</vt:lpstr>
      <vt:lpstr>Назначение ОСРВ</vt:lpstr>
      <vt:lpstr>Требования к работе ОСРВ</vt:lpstr>
      <vt:lpstr>Отличительные черты ОСРВ</vt:lpstr>
      <vt:lpstr>Типы ОСРВ</vt:lpstr>
      <vt:lpstr>Система мягкого реального времени</vt:lpstr>
      <vt:lpstr>Характерные особенности OS – 9 </vt:lpstr>
      <vt:lpstr>Файловые менеджеры</vt:lpstr>
      <vt:lpstr>Система жесткого реального времени</vt:lpstr>
      <vt:lpstr>Интегрированная среда разработки Tornado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Осрв </dc:title>
  <dc:creator>VIN 7</dc:creator>
  <cp:lastModifiedBy>VIN 7</cp:lastModifiedBy>
  <cp:revision>10</cp:revision>
  <dcterms:created xsi:type="dcterms:W3CDTF">2017-05-10T18:06:13Z</dcterms:created>
  <dcterms:modified xsi:type="dcterms:W3CDTF">2017-05-10T19:45:01Z</dcterms:modified>
</cp:coreProperties>
</file>